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8"/>
  </p:notesMasterIdLst>
  <p:sldIdLst>
    <p:sldId id="341" r:id="rId2"/>
    <p:sldId id="354" r:id="rId3"/>
    <p:sldId id="336" r:id="rId4"/>
    <p:sldId id="342" r:id="rId5"/>
    <p:sldId id="343" r:id="rId6"/>
    <p:sldId id="35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09/19/2024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5202389" cy="52045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September 19,2024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 REPORT/BILLS PAYABLE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SECRETARY REPORT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COMMENT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REPORTS-POLICE, FIRE, SOLICITOR, ZONING, ENGINEER, TAX COLLECTOR, MAYOR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REPORTS-SAFETY, PLANNING, FINANCE, SHADE TREE, REC,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MS4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DPW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BID OPENING OLD MILL WEST RD.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EXECUTIVE SESSION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endParaRPr lang="en-US" sz="1050" b="1" kern="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9/19/2024</a:t>
            </a:r>
            <a:endParaRPr lang="en-US" sz="20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American Rescue Plan Fund 		124,767.66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909.60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6,064.82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132,578.22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6,122.08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	300.59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1,102.36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24,271.69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1,113.84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121.74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173.59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11,466.51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196.50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	28,616.85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4,636.39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195,900.09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538,565.22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9,454.38</a:t>
            </a:r>
            <a:endParaRPr lang="en-US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Long Term Debt      79,439.47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14913</TotalTime>
  <Words>238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Algerian</vt:lpstr>
      <vt:lpstr>Arial</vt:lpstr>
      <vt:lpstr>Calibri</vt:lpstr>
      <vt:lpstr>Century Gothic</vt:lpstr>
      <vt:lpstr>Copperplate Gothic Bold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Shannon Lee</cp:lastModifiedBy>
  <cp:revision>243</cp:revision>
  <dcterms:created xsi:type="dcterms:W3CDTF">2019-10-03T16:39:17Z</dcterms:created>
  <dcterms:modified xsi:type="dcterms:W3CDTF">2024-10-18T12:34:52Z</dcterms:modified>
</cp:coreProperties>
</file>